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0"/>
  </p:notesMasterIdLst>
  <p:sldIdLst>
    <p:sldId id="257" r:id="rId5"/>
    <p:sldId id="270" r:id="rId6"/>
    <p:sldId id="272" r:id="rId7"/>
    <p:sldId id="271" r:id="rId8"/>
    <p:sldId id="274" r:id="rId9"/>
  </p:sldIdLst>
  <p:sldSz cx="12192000" cy="6858000"/>
  <p:notesSz cx="6858000" cy="9144000"/>
  <p:embeddedFontLst>
    <p:embeddedFont>
      <p:font typeface="SamsungOne 800C" charset="0"/>
      <p:bold r:id="rId11"/>
    </p:embeddedFont>
    <p:embeddedFont>
      <p:font typeface="SamsungOne 450C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70" autoAdjust="0"/>
    <p:restoredTop sz="99881" autoAdjust="0"/>
  </p:normalViewPr>
  <p:slideViewPr>
    <p:cSldViewPr snapToGrid="0">
      <p:cViewPr varScale="1">
        <p:scale>
          <a:sx n="94" d="100"/>
          <a:sy n="94" d="100"/>
        </p:scale>
        <p:origin x="-126" y="-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 </a:t>
            </a:r>
            <a:r>
              <a:rPr lang="ru-RU" dirty="0" err="1" smtClean="0"/>
              <a:t>Онлайн</a:t>
            </a:r>
            <a:r>
              <a:rPr lang="ru-RU" dirty="0" smtClean="0"/>
              <a:t> чат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Выполнил  Журавлёв Кирилл Андреевич</a:t>
            </a:r>
          </a:p>
          <a:p>
            <a:r>
              <a:rPr lang="ru-RU" dirty="0" smtClean="0"/>
              <a:t>Учитель Шарапов Антон Борисович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r>
              <a:rPr lang="en-US" dirty="0" smtClean="0"/>
              <a:t>9</a:t>
            </a:r>
            <a:r>
              <a:rPr lang="ru-RU" dirty="0" smtClean="0"/>
              <a:t>.0</a:t>
            </a:r>
            <a:r>
              <a:rPr lang="en-US" dirty="0" smtClean="0"/>
              <a:t>4</a:t>
            </a:r>
            <a:r>
              <a:rPr lang="ru-RU" dirty="0" smtClean="0"/>
              <a:t>.2023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171" y="357799"/>
            <a:ext cx="4844809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    Функциональность чата</a:t>
            </a:r>
            <a:br>
              <a:rPr lang="ru-RU" dirty="0" smtClean="0"/>
            </a:br>
            <a:r>
              <a:rPr lang="ru-RU" dirty="0" smtClean="0"/>
              <a:t>или как он должен работать</a:t>
            </a:r>
            <a:endParaRPr lang="ru-RU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r>
              <a:rPr lang="en-US" dirty="0" smtClean="0"/>
              <a:t>9</a:t>
            </a:r>
            <a:r>
              <a:rPr lang="ru-RU" dirty="0" smtClean="0"/>
              <a:t>.0</a:t>
            </a:r>
            <a:r>
              <a:rPr lang="en-US" dirty="0" smtClean="0"/>
              <a:t>4</a:t>
            </a:r>
            <a:r>
              <a:rPr lang="ru-RU" dirty="0" smtClean="0"/>
              <a:t>.2023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36876" name="Picture 12" descr="C:\Users\admin\Desktop\29-298431_free-vector-icon-designed-by-gregor-cresnar-puzz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8346" y="2895600"/>
            <a:ext cx="3578878" cy="3578878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361764" y="1228164"/>
            <a:ext cx="59506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Регистрация </a:t>
            </a:r>
            <a:r>
              <a:rPr lang="en-US" dirty="0" smtClean="0"/>
              <a:t>/ </a:t>
            </a:r>
            <a:r>
              <a:rPr lang="ru-RU" dirty="0" smtClean="0"/>
              <a:t>Вход</a:t>
            </a:r>
          </a:p>
          <a:p>
            <a:pPr marL="342900" indent="-342900">
              <a:buAutoNum type="arabicPeriod"/>
            </a:pPr>
            <a:r>
              <a:rPr lang="ru-RU" dirty="0" smtClean="0"/>
              <a:t>Выбор чата </a:t>
            </a:r>
            <a:r>
              <a:rPr lang="en-US" dirty="0" smtClean="0"/>
              <a:t>/ </a:t>
            </a:r>
            <a:r>
              <a:rPr lang="ru-RU" dirty="0" smtClean="0"/>
              <a:t>Добавление друзей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Обмен </a:t>
            </a:r>
            <a:r>
              <a:rPr lang="ru-RU" dirty="0" smtClean="0"/>
              <a:t>сообщениями,  фото, видео материалами</a:t>
            </a:r>
          </a:p>
          <a:p>
            <a:pPr marL="342900" indent="-342900">
              <a:buAutoNum type="arabicPeriod"/>
            </a:pPr>
            <a:r>
              <a:rPr lang="ru-RU" dirty="0" smtClean="0"/>
              <a:t>Удобство и защищённость использования </a:t>
            </a:r>
          </a:p>
          <a:p>
            <a:pPr marL="342900" indent="-342900"/>
            <a:r>
              <a:rPr lang="ru-RU" dirty="0" smtClean="0"/>
              <a:t>(</a:t>
            </a:r>
            <a:r>
              <a:rPr lang="ru-RU" dirty="0" err="1" smtClean="0"/>
              <a:t>персонализация</a:t>
            </a:r>
            <a:r>
              <a:rPr lang="ru-RU" dirty="0" smtClean="0"/>
              <a:t> интерфейса,  шифрование информации)</a:t>
            </a:r>
          </a:p>
          <a:p>
            <a:pPr marL="342900" indent="-342900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188" y="374047"/>
            <a:ext cx="7476565" cy="65689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Программные и ар</a:t>
            </a:r>
            <a:r>
              <a:rPr lang="en-US" dirty="0" smtClean="0"/>
              <a:t>x</a:t>
            </a:r>
            <a:r>
              <a:rPr lang="ru-RU" dirty="0" err="1" smtClean="0"/>
              <a:t>итектурные</a:t>
            </a:r>
            <a:r>
              <a:rPr lang="ru-RU" dirty="0" smtClean="0"/>
              <a:t> решения</a:t>
            </a:r>
            <a:endParaRPr lang="ru-RU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r>
              <a:rPr lang="en-US" dirty="0" smtClean="0"/>
              <a:t>9</a:t>
            </a:r>
            <a:r>
              <a:rPr lang="ru-RU" dirty="0" smtClean="0"/>
              <a:t>.0</a:t>
            </a:r>
            <a:r>
              <a:rPr lang="en-US" dirty="0" smtClean="0"/>
              <a:t>4</a:t>
            </a:r>
            <a:r>
              <a:rPr lang="ru-RU" dirty="0" smtClean="0"/>
              <a:t>.2023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214009" y="1114012"/>
            <a:ext cx="4751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DataBindingUtil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RecycleView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BubbleView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en-US" dirty="0" smtClean="0"/>
              <a:t>Firebase </a:t>
            </a:r>
            <a:r>
              <a:rPr lang="en-US" dirty="0" err="1" smtClean="0"/>
              <a:t>RealTimeDatabase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Firebase </a:t>
            </a:r>
            <a:r>
              <a:rPr lang="en-US" dirty="0" err="1" smtClean="0"/>
              <a:t>Firestore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Realm</a:t>
            </a:r>
            <a:endParaRPr lang="ru-RU" dirty="0"/>
          </a:p>
        </p:txBody>
      </p:sp>
      <p:pic>
        <p:nvPicPr>
          <p:cNvPr id="4098" name="Picture 2" descr="https://inductiveautomation.com/blog/sites/default/files/2018-11/Architecture-Video-20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7933" y="2988751"/>
            <a:ext cx="6539733" cy="3678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29" y="347153"/>
            <a:ext cx="3228976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r>
              <a:rPr lang="en-US" dirty="0" smtClean="0"/>
              <a:t>9</a:t>
            </a:r>
            <a:r>
              <a:rPr lang="ru-RU" dirty="0" smtClean="0"/>
              <a:t>.0</a:t>
            </a:r>
            <a:r>
              <a:rPr lang="en-US" dirty="0" smtClean="0"/>
              <a:t>4</a:t>
            </a:r>
            <a:r>
              <a:rPr lang="ru-RU" dirty="0" smtClean="0"/>
              <a:t>.2023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214282" y="2420471"/>
            <a:ext cx="3427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Логин пользователя</a:t>
            </a:r>
          </a:p>
          <a:p>
            <a:pPr marL="342900" indent="-342900">
              <a:buAutoNum type="arabicPeriod"/>
            </a:pPr>
            <a:r>
              <a:rPr lang="ru-RU" dirty="0" smtClean="0"/>
              <a:t>Основная  активность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Отправление сообщения</a:t>
            </a:r>
          </a:p>
          <a:p>
            <a:pPr marL="342900" indent="-342900">
              <a:buAutoNum type="arabicPeriod"/>
            </a:pPr>
            <a:r>
              <a:rPr lang="ru-RU" dirty="0" smtClean="0"/>
              <a:t>Обращение к элементу</a:t>
            </a:r>
          </a:p>
          <a:p>
            <a:pPr marL="342900" indent="-342900">
              <a:buAutoNum type="arabicPeriod"/>
            </a:pPr>
            <a:r>
              <a:rPr lang="ru-RU" dirty="0" smtClean="0"/>
              <a:t>Добавление сообщения в чат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992566"/>
            <a:ext cx="8524558" cy="5692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3018634"/>
            <a:ext cx="8507506" cy="872048"/>
          </a:xfrm>
        </p:spPr>
        <p:txBody>
          <a:bodyPr>
            <a:normAutofit/>
          </a:bodyPr>
          <a:lstStyle/>
          <a:p>
            <a:r>
              <a:rPr lang="ru-RU" dirty="0" smtClean="0"/>
              <a:t>Трудности, с которыми предстоит столкнуться</a:t>
            </a:r>
            <a:endParaRPr lang="ru-RU" dirty="0"/>
          </a:p>
        </p:txBody>
      </p:sp>
      <p:grpSp>
        <p:nvGrpSpPr>
          <p:cNvPr id="2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r>
              <a:rPr lang="en-US" dirty="0" smtClean="0"/>
              <a:t>9</a:t>
            </a:r>
            <a:r>
              <a:rPr lang="ru-RU" dirty="0" smtClean="0"/>
              <a:t>.0</a:t>
            </a:r>
            <a:r>
              <a:rPr lang="en-US" dirty="0" smtClean="0"/>
              <a:t>4</a:t>
            </a:r>
            <a:r>
              <a:rPr lang="ru-RU" dirty="0" smtClean="0"/>
              <a:t>.2023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4168588" y="1246094"/>
            <a:ext cx="38347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Создание интерфейса</a:t>
            </a:r>
          </a:p>
          <a:p>
            <a:pPr marL="342900" indent="-342900">
              <a:buAutoNum type="arabicPeriod"/>
            </a:pPr>
            <a:r>
              <a:rPr lang="ru-RU" dirty="0" smtClean="0"/>
              <a:t>Написание </a:t>
            </a:r>
            <a:r>
              <a:rPr lang="en-US" dirty="0" smtClean="0"/>
              <a:t> </a:t>
            </a:r>
            <a:r>
              <a:rPr lang="en-US" dirty="0" err="1" smtClean="0"/>
              <a:t>DataBinding</a:t>
            </a:r>
            <a:endParaRPr lang="en-US" dirty="0" smtClean="0"/>
          </a:p>
          <a:p>
            <a:pPr marL="342900" indent="-342900">
              <a:buFontTx/>
              <a:buAutoNum type="arabicPeriod"/>
            </a:pPr>
            <a:r>
              <a:rPr lang="ru-RU" dirty="0" smtClean="0"/>
              <a:t>Добавление сообщений на </a:t>
            </a:r>
            <a:r>
              <a:rPr lang="ru-RU" dirty="0" smtClean="0"/>
              <a:t>экран</a:t>
            </a:r>
          </a:p>
          <a:p>
            <a:pPr marL="342900" indent="-342900">
              <a:buFontTx/>
              <a:buAutoNum type="arabicPeriod"/>
            </a:pPr>
            <a:r>
              <a:rPr lang="ru-RU" dirty="0" smtClean="0"/>
              <a:t>Регистрация </a:t>
            </a:r>
            <a:r>
              <a:rPr lang="en-US" dirty="0" smtClean="0"/>
              <a:t>/ </a:t>
            </a:r>
            <a:r>
              <a:rPr lang="ru-RU" dirty="0" smtClean="0"/>
              <a:t>Вход</a:t>
            </a:r>
          </a:p>
          <a:p>
            <a:pPr marL="342900" indent="-342900">
              <a:buFontTx/>
              <a:buAutoNum type="arabicPeriod"/>
            </a:pPr>
            <a:r>
              <a:rPr lang="ru-RU" dirty="0" smtClean="0"/>
              <a:t>Добавление друзей </a:t>
            </a:r>
            <a:r>
              <a:rPr lang="en-US" dirty="0" smtClean="0"/>
              <a:t>/</a:t>
            </a:r>
            <a:r>
              <a:rPr lang="ru-RU" dirty="0" smtClean="0"/>
              <a:t> Выбор чата</a:t>
            </a:r>
            <a:endParaRPr lang="ru-RU" dirty="0" smtClean="0"/>
          </a:p>
          <a:p>
            <a:pPr marL="342900" indent="-342900"/>
            <a:endParaRPr lang="ru-RU" dirty="0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2841812" y="499552"/>
            <a:ext cx="6875929" cy="764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Трудности, с которыми я столкнулся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1671" y="4034116"/>
            <a:ext cx="3805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Создание шифрования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Получение сообщений с сервера</a:t>
            </a:r>
            <a:endParaRPr lang="en-US" dirty="0" smtClean="0"/>
          </a:p>
          <a:p>
            <a:pPr marL="342900" indent="-342900"/>
            <a:r>
              <a:rPr lang="ru-RU" dirty="0" smtClean="0"/>
              <a:t>3. 	Создание групповых чатов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134</Words>
  <Application>Microsoft Office PowerPoint</Application>
  <PresentationFormat>Произвольный</PresentationFormat>
  <Paragraphs>42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 Онлайн чат</vt:lpstr>
      <vt:lpstr>     Функциональность чата или как он должен работать</vt:lpstr>
      <vt:lpstr>Программные и арxитектурные решения</vt:lpstr>
      <vt:lpstr>Структура</vt:lpstr>
      <vt:lpstr>Трудности, с которыми предстоит столкнуться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134</cp:revision>
  <dcterms:created xsi:type="dcterms:W3CDTF">2020-05-25T08:37:09Z</dcterms:created>
  <dcterms:modified xsi:type="dcterms:W3CDTF">2023-05-27T05:57:58Z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